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2" r:id="rId2"/>
    <p:sldId id="325" r:id="rId3"/>
    <p:sldId id="413" r:id="rId4"/>
    <p:sldId id="414" r:id="rId5"/>
    <p:sldId id="258" r:id="rId6"/>
    <p:sldId id="332" r:id="rId7"/>
    <p:sldId id="333" r:id="rId8"/>
    <p:sldId id="297" r:id="rId9"/>
    <p:sldId id="313" r:id="rId10"/>
    <p:sldId id="415" r:id="rId11"/>
    <p:sldId id="295" r:id="rId12"/>
    <p:sldId id="306" r:id="rId13"/>
    <p:sldId id="418" r:id="rId14"/>
    <p:sldId id="417" r:id="rId15"/>
    <p:sldId id="419" r:id="rId16"/>
    <p:sldId id="416" r:id="rId17"/>
    <p:sldId id="294" r:id="rId18"/>
    <p:sldId id="307" r:id="rId19"/>
    <p:sldId id="420" r:id="rId20"/>
    <p:sldId id="421" r:id="rId21"/>
    <p:sldId id="302" r:id="rId22"/>
    <p:sldId id="308" r:id="rId23"/>
    <p:sldId id="291" r:id="rId24"/>
    <p:sldId id="286" r:id="rId25"/>
    <p:sldId id="31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C13"/>
    <a:srgbClr val="67B3FA"/>
    <a:srgbClr val="ED077E"/>
    <a:srgbClr val="F3DB7D"/>
    <a:srgbClr val="660066"/>
    <a:srgbClr val="4ED1A1"/>
    <a:srgbClr val="FC611F"/>
    <a:srgbClr val="172F40"/>
    <a:srgbClr val="807F79"/>
    <a:srgbClr val="6C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 varScale="1">
        <p:scale>
          <a:sx n="82" d="100"/>
          <a:sy n="82" d="100"/>
        </p:scale>
        <p:origin x="864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7C7E22-91B4-4AEA-AADA-719C5C2E0DC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2DAE50F2-6E0A-4CE0-9447-67B2F6180B00}">
      <dgm:prSet phldrT="[文本]" custT="1"/>
      <dgm:spPr/>
      <dgm:t>
        <a:bodyPr/>
        <a:lstStyle/>
        <a:p>
          <a:r>
            <a:rPr lang="en-US" altLang="zh-CN" sz="3200" dirty="0" err="1"/>
            <a:t>Lvl</a:t>
          </a:r>
          <a:r>
            <a:rPr lang="en-US" altLang="zh-CN" sz="3200" dirty="0"/>
            <a:t> 1 </a:t>
          </a:r>
          <a:endParaRPr lang="zh-CN" altLang="en-US" sz="3200" dirty="0"/>
        </a:p>
      </dgm:t>
    </dgm:pt>
    <dgm:pt modelId="{FD2E3C3E-BD12-4FB8-A894-A9A73D0BAE9C}" type="parTrans" cxnId="{1F854889-81AA-44BE-A1F2-BE0C14091386}">
      <dgm:prSet/>
      <dgm:spPr/>
      <dgm:t>
        <a:bodyPr/>
        <a:lstStyle/>
        <a:p>
          <a:endParaRPr lang="zh-CN" altLang="en-US"/>
        </a:p>
      </dgm:t>
    </dgm:pt>
    <dgm:pt modelId="{108FDFC0-9562-4160-9062-540B30FB1327}" type="sibTrans" cxnId="{1F854889-81AA-44BE-A1F2-BE0C14091386}">
      <dgm:prSet/>
      <dgm:spPr/>
      <dgm:t>
        <a:bodyPr/>
        <a:lstStyle/>
        <a:p>
          <a:endParaRPr lang="zh-CN" altLang="en-US"/>
        </a:p>
      </dgm:t>
    </dgm:pt>
    <dgm:pt modelId="{748141B7-C1DC-4CDD-A488-D206A70404E5}">
      <dgm:prSet phldrT="[文本]" custT="1"/>
      <dgm:spPr/>
      <dgm:t>
        <a:bodyPr/>
        <a:lstStyle/>
        <a:p>
          <a:r>
            <a:rPr lang="en-US" altLang="zh-CN" sz="3200" dirty="0" err="1"/>
            <a:t>Lvl</a:t>
          </a:r>
          <a:r>
            <a:rPr lang="en-US" altLang="zh-CN" sz="3200" dirty="0"/>
            <a:t> 2</a:t>
          </a:r>
          <a:endParaRPr lang="zh-CN" altLang="en-US" sz="3200" dirty="0"/>
        </a:p>
      </dgm:t>
    </dgm:pt>
    <dgm:pt modelId="{9EA9B75D-A1EF-449A-8528-BB1CA94B3D33}" type="parTrans" cxnId="{CDAC5DCB-7F0E-4A50-A71D-A2843190CE53}">
      <dgm:prSet/>
      <dgm:spPr/>
      <dgm:t>
        <a:bodyPr/>
        <a:lstStyle/>
        <a:p>
          <a:endParaRPr lang="zh-CN" altLang="en-US"/>
        </a:p>
      </dgm:t>
    </dgm:pt>
    <dgm:pt modelId="{7E2E3F32-79A3-458A-B03A-A4101CBC353B}" type="sibTrans" cxnId="{CDAC5DCB-7F0E-4A50-A71D-A2843190CE53}">
      <dgm:prSet/>
      <dgm:spPr/>
      <dgm:t>
        <a:bodyPr/>
        <a:lstStyle/>
        <a:p>
          <a:endParaRPr lang="zh-CN" altLang="en-US"/>
        </a:p>
      </dgm:t>
    </dgm:pt>
    <dgm:pt modelId="{53AAF6A7-C836-44ED-B780-AFA42D67A90D}">
      <dgm:prSet phldrT="[文本]" custT="1"/>
      <dgm:spPr/>
      <dgm:t>
        <a:bodyPr/>
        <a:lstStyle/>
        <a:p>
          <a:r>
            <a:rPr lang="en-US" altLang="zh-CN" sz="3200" dirty="0" err="1"/>
            <a:t>Lvl</a:t>
          </a:r>
          <a:r>
            <a:rPr lang="en-US" altLang="zh-CN" sz="3200" dirty="0"/>
            <a:t> 3</a:t>
          </a:r>
          <a:endParaRPr lang="zh-CN" altLang="en-US" sz="3200" dirty="0"/>
        </a:p>
      </dgm:t>
    </dgm:pt>
    <dgm:pt modelId="{7A53181A-82E6-42FC-960B-576D07FBA7FA}" type="parTrans" cxnId="{9FED12CF-1E2E-4F84-82BD-811B6333347E}">
      <dgm:prSet/>
      <dgm:spPr/>
      <dgm:t>
        <a:bodyPr/>
        <a:lstStyle/>
        <a:p>
          <a:endParaRPr lang="zh-CN" altLang="en-US"/>
        </a:p>
      </dgm:t>
    </dgm:pt>
    <dgm:pt modelId="{D4E02B1A-3BFD-4E73-8A62-F0F62C91FDBF}" type="sibTrans" cxnId="{9FED12CF-1E2E-4F84-82BD-811B6333347E}">
      <dgm:prSet/>
      <dgm:spPr/>
      <dgm:t>
        <a:bodyPr/>
        <a:lstStyle/>
        <a:p>
          <a:endParaRPr lang="zh-CN" altLang="en-US"/>
        </a:p>
      </dgm:t>
    </dgm:pt>
    <dgm:pt modelId="{B6B2CD9B-C84E-4A6A-B3BA-96ED3DBFB771}">
      <dgm:prSet phldrT="[文本]" custT="1"/>
      <dgm:spPr/>
      <dgm:t>
        <a:bodyPr/>
        <a:lstStyle/>
        <a:p>
          <a:r>
            <a:rPr lang="en-US" altLang="zh-CN" sz="3200" dirty="0" err="1"/>
            <a:t>Lvl</a:t>
          </a:r>
          <a:r>
            <a:rPr lang="en-US" altLang="zh-CN" sz="3200" dirty="0"/>
            <a:t> 4</a:t>
          </a:r>
          <a:endParaRPr lang="zh-CN" altLang="en-US" sz="3200" dirty="0"/>
        </a:p>
      </dgm:t>
    </dgm:pt>
    <dgm:pt modelId="{7263B95C-A246-4CCA-86BC-09F92AB63B9F}" type="parTrans" cxnId="{EA1126D9-A4F7-42F3-9B9D-85BF7720F46A}">
      <dgm:prSet/>
      <dgm:spPr/>
      <dgm:t>
        <a:bodyPr/>
        <a:lstStyle/>
        <a:p>
          <a:endParaRPr lang="zh-CN" altLang="en-US"/>
        </a:p>
      </dgm:t>
    </dgm:pt>
    <dgm:pt modelId="{CC38BE1A-566E-46D2-A981-C3C11F6DA32A}" type="sibTrans" cxnId="{EA1126D9-A4F7-42F3-9B9D-85BF7720F46A}">
      <dgm:prSet/>
      <dgm:spPr/>
      <dgm:t>
        <a:bodyPr/>
        <a:lstStyle/>
        <a:p>
          <a:endParaRPr lang="zh-CN" altLang="en-US"/>
        </a:p>
      </dgm:t>
    </dgm:pt>
    <dgm:pt modelId="{F56005CA-3817-44BB-A5E1-1688C2AA27D4}" type="pres">
      <dgm:prSet presAssocID="{767C7E22-91B4-4AEA-AADA-719C5C2E0DC8}" presName="arrowDiagram" presStyleCnt="0">
        <dgm:presLayoutVars>
          <dgm:chMax val="5"/>
          <dgm:dir/>
          <dgm:resizeHandles val="exact"/>
        </dgm:presLayoutVars>
      </dgm:prSet>
      <dgm:spPr/>
    </dgm:pt>
    <dgm:pt modelId="{54FB3F52-B358-4371-B084-E63F0412EBBC}" type="pres">
      <dgm:prSet presAssocID="{767C7E22-91B4-4AEA-AADA-719C5C2E0DC8}" presName="arrow" presStyleLbl="bgShp" presStyleIdx="0" presStyleCnt="1" custLinFactNeighborX="-313" custLinFactNeighborY="-294"/>
      <dgm:spPr/>
    </dgm:pt>
    <dgm:pt modelId="{8E86E26A-774D-43AC-AA04-4DA746FADD37}" type="pres">
      <dgm:prSet presAssocID="{767C7E22-91B4-4AEA-AADA-719C5C2E0DC8}" presName="arrowDiagram4" presStyleCnt="0"/>
      <dgm:spPr/>
    </dgm:pt>
    <dgm:pt modelId="{985203B0-48FE-4E8F-936C-AEB9143DD62C}" type="pres">
      <dgm:prSet presAssocID="{2DAE50F2-6E0A-4CE0-9447-67B2F6180B00}" presName="bullet4a" presStyleLbl="node1" presStyleIdx="0" presStyleCnt="4"/>
      <dgm:spPr/>
    </dgm:pt>
    <dgm:pt modelId="{047D7E71-84E9-4201-8C4A-606A95A9108E}" type="pres">
      <dgm:prSet presAssocID="{2DAE50F2-6E0A-4CE0-9447-67B2F6180B00}" presName="textBox4a" presStyleLbl="revTx" presStyleIdx="0" presStyleCnt="4">
        <dgm:presLayoutVars>
          <dgm:bulletEnabled val="1"/>
        </dgm:presLayoutVars>
      </dgm:prSet>
      <dgm:spPr/>
    </dgm:pt>
    <dgm:pt modelId="{57737208-D7BC-48EF-B512-C5AD9DF9E16B}" type="pres">
      <dgm:prSet presAssocID="{748141B7-C1DC-4CDD-A488-D206A70404E5}" presName="bullet4b" presStyleLbl="node1" presStyleIdx="1" presStyleCnt="4"/>
      <dgm:spPr/>
    </dgm:pt>
    <dgm:pt modelId="{B3BA60A9-1D34-4DAF-821D-9BA761ABEA69}" type="pres">
      <dgm:prSet presAssocID="{748141B7-C1DC-4CDD-A488-D206A70404E5}" presName="textBox4b" presStyleLbl="revTx" presStyleIdx="1" presStyleCnt="4">
        <dgm:presLayoutVars>
          <dgm:bulletEnabled val="1"/>
        </dgm:presLayoutVars>
      </dgm:prSet>
      <dgm:spPr/>
    </dgm:pt>
    <dgm:pt modelId="{555DA047-D430-4399-9284-2543D59DA291}" type="pres">
      <dgm:prSet presAssocID="{53AAF6A7-C836-44ED-B780-AFA42D67A90D}" presName="bullet4c" presStyleLbl="node1" presStyleIdx="2" presStyleCnt="4"/>
      <dgm:spPr/>
    </dgm:pt>
    <dgm:pt modelId="{D9DDB993-EC7B-40DC-9DF2-FA11FE113505}" type="pres">
      <dgm:prSet presAssocID="{53AAF6A7-C836-44ED-B780-AFA42D67A90D}" presName="textBox4c" presStyleLbl="revTx" presStyleIdx="2" presStyleCnt="4">
        <dgm:presLayoutVars>
          <dgm:bulletEnabled val="1"/>
        </dgm:presLayoutVars>
      </dgm:prSet>
      <dgm:spPr/>
    </dgm:pt>
    <dgm:pt modelId="{E817B7F9-794B-4057-AA0E-4E73D5E6416E}" type="pres">
      <dgm:prSet presAssocID="{B6B2CD9B-C84E-4A6A-B3BA-96ED3DBFB771}" presName="bullet4d" presStyleLbl="node1" presStyleIdx="3" presStyleCnt="4"/>
      <dgm:spPr/>
    </dgm:pt>
    <dgm:pt modelId="{95926F8B-8169-4D70-B8EC-B1F402357F22}" type="pres">
      <dgm:prSet presAssocID="{B6B2CD9B-C84E-4A6A-B3BA-96ED3DBFB771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803FA11C-4705-4BAB-98AC-94F013CA0315}" type="presOf" srcId="{B6B2CD9B-C84E-4A6A-B3BA-96ED3DBFB771}" destId="{95926F8B-8169-4D70-B8EC-B1F402357F22}" srcOrd="0" destOrd="0" presId="urn:microsoft.com/office/officeart/2005/8/layout/arrow2"/>
    <dgm:cxn modelId="{49297368-CD33-436B-BBB9-6F880862CA66}" type="presOf" srcId="{2DAE50F2-6E0A-4CE0-9447-67B2F6180B00}" destId="{047D7E71-84E9-4201-8C4A-606A95A9108E}" srcOrd="0" destOrd="0" presId="urn:microsoft.com/office/officeart/2005/8/layout/arrow2"/>
    <dgm:cxn modelId="{B40BB183-0F0E-4E41-AA45-AE89E91B52E8}" type="presOf" srcId="{748141B7-C1DC-4CDD-A488-D206A70404E5}" destId="{B3BA60A9-1D34-4DAF-821D-9BA761ABEA69}" srcOrd="0" destOrd="0" presId="urn:microsoft.com/office/officeart/2005/8/layout/arrow2"/>
    <dgm:cxn modelId="{1F854889-81AA-44BE-A1F2-BE0C14091386}" srcId="{767C7E22-91B4-4AEA-AADA-719C5C2E0DC8}" destId="{2DAE50F2-6E0A-4CE0-9447-67B2F6180B00}" srcOrd="0" destOrd="0" parTransId="{FD2E3C3E-BD12-4FB8-A894-A9A73D0BAE9C}" sibTransId="{108FDFC0-9562-4160-9062-540B30FB1327}"/>
    <dgm:cxn modelId="{A129E28A-B2C4-4EDF-B66A-D3905B003D20}" type="presOf" srcId="{767C7E22-91B4-4AEA-AADA-719C5C2E0DC8}" destId="{F56005CA-3817-44BB-A5E1-1688C2AA27D4}" srcOrd="0" destOrd="0" presId="urn:microsoft.com/office/officeart/2005/8/layout/arrow2"/>
    <dgm:cxn modelId="{CDAC5DCB-7F0E-4A50-A71D-A2843190CE53}" srcId="{767C7E22-91B4-4AEA-AADA-719C5C2E0DC8}" destId="{748141B7-C1DC-4CDD-A488-D206A70404E5}" srcOrd="1" destOrd="0" parTransId="{9EA9B75D-A1EF-449A-8528-BB1CA94B3D33}" sibTransId="{7E2E3F32-79A3-458A-B03A-A4101CBC353B}"/>
    <dgm:cxn modelId="{9FED12CF-1E2E-4F84-82BD-811B6333347E}" srcId="{767C7E22-91B4-4AEA-AADA-719C5C2E0DC8}" destId="{53AAF6A7-C836-44ED-B780-AFA42D67A90D}" srcOrd="2" destOrd="0" parTransId="{7A53181A-82E6-42FC-960B-576D07FBA7FA}" sibTransId="{D4E02B1A-3BFD-4E73-8A62-F0F62C91FDBF}"/>
    <dgm:cxn modelId="{EA1126D9-A4F7-42F3-9B9D-85BF7720F46A}" srcId="{767C7E22-91B4-4AEA-AADA-719C5C2E0DC8}" destId="{B6B2CD9B-C84E-4A6A-B3BA-96ED3DBFB771}" srcOrd="3" destOrd="0" parTransId="{7263B95C-A246-4CCA-86BC-09F92AB63B9F}" sibTransId="{CC38BE1A-566E-46D2-A981-C3C11F6DA32A}"/>
    <dgm:cxn modelId="{4D295CFA-10FB-40A2-B623-4C48A903814A}" type="presOf" srcId="{53AAF6A7-C836-44ED-B780-AFA42D67A90D}" destId="{D9DDB993-EC7B-40DC-9DF2-FA11FE113505}" srcOrd="0" destOrd="0" presId="urn:microsoft.com/office/officeart/2005/8/layout/arrow2"/>
    <dgm:cxn modelId="{CA5FCC4C-8093-4989-BDEB-DDACCCA01319}" type="presParOf" srcId="{F56005CA-3817-44BB-A5E1-1688C2AA27D4}" destId="{54FB3F52-B358-4371-B084-E63F0412EBBC}" srcOrd="0" destOrd="0" presId="urn:microsoft.com/office/officeart/2005/8/layout/arrow2"/>
    <dgm:cxn modelId="{0AB0EF53-253F-4B04-98AC-051107157C54}" type="presParOf" srcId="{F56005CA-3817-44BB-A5E1-1688C2AA27D4}" destId="{8E86E26A-774D-43AC-AA04-4DA746FADD37}" srcOrd="1" destOrd="0" presId="urn:microsoft.com/office/officeart/2005/8/layout/arrow2"/>
    <dgm:cxn modelId="{35A1BE80-E194-48FB-AD2F-79C121D9ACB2}" type="presParOf" srcId="{8E86E26A-774D-43AC-AA04-4DA746FADD37}" destId="{985203B0-48FE-4E8F-936C-AEB9143DD62C}" srcOrd="0" destOrd="0" presId="urn:microsoft.com/office/officeart/2005/8/layout/arrow2"/>
    <dgm:cxn modelId="{8A7FEF40-592D-4EBA-B078-701B4D90408A}" type="presParOf" srcId="{8E86E26A-774D-43AC-AA04-4DA746FADD37}" destId="{047D7E71-84E9-4201-8C4A-606A95A9108E}" srcOrd="1" destOrd="0" presId="urn:microsoft.com/office/officeart/2005/8/layout/arrow2"/>
    <dgm:cxn modelId="{BADDB22F-624F-4BD3-897E-80BC8B350EA0}" type="presParOf" srcId="{8E86E26A-774D-43AC-AA04-4DA746FADD37}" destId="{57737208-D7BC-48EF-B512-C5AD9DF9E16B}" srcOrd="2" destOrd="0" presId="urn:microsoft.com/office/officeart/2005/8/layout/arrow2"/>
    <dgm:cxn modelId="{6FDC61C4-95E3-4404-875B-460B6E77CC11}" type="presParOf" srcId="{8E86E26A-774D-43AC-AA04-4DA746FADD37}" destId="{B3BA60A9-1D34-4DAF-821D-9BA761ABEA69}" srcOrd="3" destOrd="0" presId="urn:microsoft.com/office/officeart/2005/8/layout/arrow2"/>
    <dgm:cxn modelId="{BC470402-4DD8-4F9A-B83A-36391DC2750B}" type="presParOf" srcId="{8E86E26A-774D-43AC-AA04-4DA746FADD37}" destId="{555DA047-D430-4399-9284-2543D59DA291}" srcOrd="4" destOrd="0" presId="urn:microsoft.com/office/officeart/2005/8/layout/arrow2"/>
    <dgm:cxn modelId="{32032E27-18C1-4F54-8E3F-39E5596F2B8A}" type="presParOf" srcId="{8E86E26A-774D-43AC-AA04-4DA746FADD37}" destId="{D9DDB993-EC7B-40DC-9DF2-FA11FE113505}" srcOrd="5" destOrd="0" presId="urn:microsoft.com/office/officeart/2005/8/layout/arrow2"/>
    <dgm:cxn modelId="{FB7822C7-DA43-4C01-9878-96961BE67ECC}" type="presParOf" srcId="{8E86E26A-774D-43AC-AA04-4DA746FADD37}" destId="{E817B7F9-794B-4057-AA0E-4E73D5E6416E}" srcOrd="6" destOrd="0" presId="urn:microsoft.com/office/officeart/2005/8/layout/arrow2"/>
    <dgm:cxn modelId="{BF704042-3522-4DE9-A069-4DBEF51FE4D4}" type="presParOf" srcId="{8E86E26A-774D-43AC-AA04-4DA746FADD37}" destId="{95926F8B-8169-4D70-B8EC-B1F402357F22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B3F52-B358-4371-B084-E63F0412EBBC}">
      <dsp:nvSpPr>
        <dsp:cNvPr id="0" name=""/>
        <dsp:cNvSpPr/>
      </dsp:nvSpPr>
      <dsp:spPr>
        <a:xfrm>
          <a:off x="6" y="0"/>
          <a:ext cx="7330465" cy="458154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203B0-48FE-4E8F-936C-AEB9143DD62C}">
      <dsp:nvSpPr>
        <dsp:cNvPr id="0" name=""/>
        <dsp:cNvSpPr/>
      </dsp:nvSpPr>
      <dsp:spPr>
        <a:xfrm>
          <a:off x="745002" y="3406833"/>
          <a:ext cx="168600" cy="1686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D7E71-84E9-4201-8C4A-606A95A9108E}">
      <dsp:nvSpPr>
        <dsp:cNvPr id="0" name=""/>
        <dsp:cNvSpPr/>
      </dsp:nvSpPr>
      <dsp:spPr>
        <a:xfrm>
          <a:off x="829302" y="3491134"/>
          <a:ext cx="1253509" cy="1090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38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err="1"/>
            <a:t>Lvl</a:t>
          </a:r>
          <a:r>
            <a:rPr lang="en-US" altLang="zh-CN" sz="3200" kern="1200" dirty="0"/>
            <a:t> 1 </a:t>
          </a:r>
          <a:endParaRPr lang="zh-CN" altLang="en-US" sz="3200" kern="1200" dirty="0"/>
        </a:p>
      </dsp:txBody>
      <dsp:txXfrm>
        <a:off x="829302" y="3491134"/>
        <a:ext cx="1253509" cy="1090406"/>
      </dsp:txXfrm>
    </dsp:sp>
    <dsp:sp modelId="{57737208-D7BC-48EF-B512-C5AD9DF9E16B}">
      <dsp:nvSpPr>
        <dsp:cNvPr id="0" name=""/>
        <dsp:cNvSpPr/>
      </dsp:nvSpPr>
      <dsp:spPr>
        <a:xfrm>
          <a:off x="1936202" y="2341167"/>
          <a:ext cx="293218" cy="2932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A60A9-1D34-4DAF-821D-9BA761ABEA69}">
      <dsp:nvSpPr>
        <dsp:cNvPr id="0" name=""/>
        <dsp:cNvSpPr/>
      </dsp:nvSpPr>
      <dsp:spPr>
        <a:xfrm>
          <a:off x="2082812" y="2487776"/>
          <a:ext cx="1539397" cy="2093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370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err="1"/>
            <a:t>Lvl</a:t>
          </a:r>
          <a:r>
            <a:rPr lang="en-US" altLang="zh-CN" sz="3200" kern="1200" dirty="0"/>
            <a:t> 2</a:t>
          </a:r>
          <a:endParaRPr lang="zh-CN" altLang="en-US" sz="3200" kern="1200" dirty="0"/>
        </a:p>
      </dsp:txBody>
      <dsp:txXfrm>
        <a:off x="2082812" y="2487776"/>
        <a:ext cx="1539397" cy="2093764"/>
      </dsp:txXfrm>
    </dsp:sp>
    <dsp:sp modelId="{555DA047-D430-4399-9284-2543D59DA291}">
      <dsp:nvSpPr>
        <dsp:cNvPr id="0" name=""/>
        <dsp:cNvSpPr/>
      </dsp:nvSpPr>
      <dsp:spPr>
        <a:xfrm>
          <a:off x="3457274" y="1555891"/>
          <a:ext cx="388514" cy="388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DB993-EC7B-40DC-9DF2-FA11FE113505}">
      <dsp:nvSpPr>
        <dsp:cNvPr id="0" name=""/>
        <dsp:cNvSpPr/>
      </dsp:nvSpPr>
      <dsp:spPr>
        <a:xfrm>
          <a:off x="3651531" y="1750148"/>
          <a:ext cx="1539397" cy="2831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866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err="1"/>
            <a:t>Lvl</a:t>
          </a:r>
          <a:r>
            <a:rPr lang="en-US" altLang="zh-CN" sz="3200" kern="1200" dirty="0"/>
            <a:t> 3</a:t>
          </a:r>
          <a:endParaRPr lang="zh-CN" altLang="en-US" sz="3200" kern="1200" dirty="0"/>
        </a:p>
      </dsp:txBody>
      <dsp:txXfrm>
        <a:off x="3651531" y="1750148"/>
        <a:ext cx="1539397" cy="2831392"/>
      </dsp:txXfrm>
    </dsp:sp>
    <dsp:sp modelId="{E817B7F9-794B-4057-AA0E-4E73D5E6416E}">
      <dsp:nvSpPr>
        <dsp:cNvPr id="0" name=""/>
        <dsp:cNvSpPr/>
      </dsp:nvSpPr>
      <dsp:spPr>
        <a:xfrm>
          <a:off x="5113959" y="1036344"/>
          <a:ext cx="520463" cy="5204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26F8B-8169-4D70-B8EC-B1F402357F22}">
      <dsp:nvSpPr>
        <dsp:cNvPr id="0" name=""/>
        <dsp:cNvSpPr/>
      </dsp:nvSpPr>
      <dsp:spPr>
        <a:xfrm>
          <a:off x="5374191" y="1296576"/>
          <a:ext cx="1539397" cy="3284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783" tIns="0" rIns="0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err="1"/>
            <a:t>Lvl</a:t>
          </a:r>
          <a:r>
            <a:rPr lang="en-US" altLang="zh-CN" sz="3200" kern="1200" dirty="0"/>
            <a:t> 4</a:t>
          </a:r>
          <a:endParaRPr lang="zh-CN" altLang="en-US" sz="3200" kern="1200" dirty="0"/>
        </a:p>
      </dsp:txBody>
      <dsp:txXfrm>
        <a:off x="5374191" y="1296576"/>
        <a:ext cx="1539397" cy="3284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2017/3/12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stylish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网站换肤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6674290" cy="288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zh-CN" altLang="en-US" dirty="0"/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用开发者工具修改百度网站的背景色和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logo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在火狐浏览器上安装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插件；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插件制作百度网站的黑色皮肤；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51CTO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学院网站样式，并体验；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浏览仓库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/simple-clear-style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748101" y="1642309"/>
            <a:ext cx="217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安装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stylish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7752184" y="2348879"/>
            <a:ext cx="3596052" cy="35419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901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92170" y="5575456"/>
            <a:ext cx="220765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CSS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1690218"/>
            <a:ext cx="6242242" cy="353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CSS (Cascading Style Sheets)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指</a:t>
            </a:r>
            <a:r>
              <a:rPr lang="zh-CN" altLang="en-US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层叠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样式表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样式定义如何显示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HTML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元素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样式有三种存储方式：嵌入、内联和外链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CSS </a:t>
            </a:r>
            <a:r>
              <a:rPr lang="zh-CN" altLang="en-US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解决了内容与表现分离的问题</a:t>
            </a:r>
            <a:endParaRPr lang="en-US" altLang="zh-CN" sz="2133" dirty="0">
              <a:solidFill>
                <a:srgbClr val="660066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外部样式表可以极大提高工作效率</a:t>
            </a:r>
            <a:endParaRPr lang="en-US" altLang="zh-CN" sz="2133" dirty="0">
              <a:solidFill>
                <a:srgbClr val="660066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外部样式表通常存储在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CSS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文件中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660066"/>
                </a:solidFill>
                <a:ea typeface="微软雅黑" panose="020B0503020204020204" pitchFamily="34" charset="-122"/>
              </a:rPr>
              <a:t>多个样式定义可层叠为一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CSS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简介</a:t>
            </a:r>
          </a:p>
        </p:txBody>
      </p:sp>
      <p:pic>
        <p:nvPicPr>
          <p:cNvPr id="1026" name="Picture 2" descr="https://pbs.twimg.com/profile_images/993504415/css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84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687691" y="2398077"/>
            <a:ext cx="4231281" cy="20618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F3DB7D"/>
                </a:solidFill>
                <a:ea typeface="微软雅黑" panose="020B0503020204020204" pitchFamily="34" charset="-122"/>
              </a:rPr>
              <a:t>选择器；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ED077E"/>
                </a:solidFill>
                <a:ea typeface="微软雅黑" panose="020B0503020204020204" pitchFamily="34" charset="-122"/>
              </a:rPr>
              <a:t>样式声明；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67B3FA"/>
                </a:solidFill>
                <a:ea typeface="微软雅黑" panose="020B0503020204020204" pitchFamily="34" charset="-122"/>
              </a:rPr>
              <a:t>样式属性；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6DAC13"/>
                </a:solidFill>
                <a:ea typeface="微软雅黑" panose="020B0503020204020204" pitchFamily="34" charset="-122"/>
              </a:rPr>
              <a:t>样式值；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CSS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基本语法</a:t>
            </a:r>
          </a:p>
        </p:txBody>
      </p:sp>
      <p:pic>
        <p:nvPicPr>
          <p:cNvPr id="2050" name="Picture 2" descr="http://learnwebcode.com/wp-content/uploads/2010/02/anatomy-of-a-css-rul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4"/>
          <a:stretch/>
        </p:blipFill>
        <p:spPr bwMode="auto">
          <a:xfrm>
            <a:off x="6096739" y="2182495"/>
            <a:ext cx="4257675" cy="249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403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制作垂直竖条；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制作水平长条；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制作水平直线；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制作矩形；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制作环形；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制作圆形；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制作三角形；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606626" y="1260049"/>
            <a:ext cx="2461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one div game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847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CSS </a:t>
            </a:r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学习路线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746049656"/>
              </p:ext>
            </p:extLst>
          </p:nvPr>
        </p:nvGraphicFramePr>
        <p:xfrm>
          <a:off x="2279576" y="1138229"/>
          <a:ext cx="7376368" cy="458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9"/>
          <p:cNvSpPr/>
          <p:nvPr/>
        </p:nvSpPr>
        <p:spPr>
          <a:xfrm>
            <a:off x="3143672" y="5135058"/>
            <a:ext cx="2016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基本选择器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基本样式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39816" y="4114330"/>
            <a:ext cx="20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高级选择器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盒模型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布局和定位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96000" y="3428999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CSS </a:t>
            </a:r>
            <a:r>
              <a:rPr lang="zh-CN" altLang="en-US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动画特效</a:t>
            </a:r>
            <a:endParaRPr lang="en-US" altLang="zh-CN" sz="1600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00115" y="2916103"/>
            <a:ext cx="2016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SASS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1C2B38"/>
                </a:solidFill>
                <a:ea typeface="微软雅黑" panose="020B0503020204020204" pitchFamily="34" charset="-122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22541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175217"/>
            <a:ext cx="4231281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打通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CSS dinner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打通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CSS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布局；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839574" y="1260049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CSS dinner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711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7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案例实战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15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hostedredmine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网站样式；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屏蔽右侧广告栏及侧边栏；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561885" y="1642309"/>
            <a:ext cx="4551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Hostedredmine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网站换肤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456040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01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制作百度脑图网站样式；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将百度脑图的工具栏隐藏，达到“全屏”的效果；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放大百度脑图管理对话框的尺寸；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103795" y="1642309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百度脑图网站换肤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456040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027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09060" y="5373216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7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8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Stylish </a:t>
            </a:r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网站换肤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Gitbook</a:t>
            </a:r>
            <a:endParaRPr lang="zh-CN" altLang="en-US" sz="1867" dirty="0">
              <a:solidFill>
                <a:srgbClr val="FFC5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05818" y="4461242"/>
            <a:ext cx="232123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1C2B38"/>
                </a:solidFill>
                <a:ea typeface="微软雅黑" panose="020B0503020204020204" pitchFamily="34" charset="-122"/>
              </a:rPr>
              <a:t>How-to-markdown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Jekyll </a:t>
            </a:r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静态站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22" y="1052736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009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制作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51CTO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学院网站样式；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屏蔽广告位、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tag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云、客户咨询和底部信息；</a:t>
            </a:r>
            <a:endParaRPr lang="zh-CN" altLang="en-US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914354" y="1642309"/>
            <a:ext cx="3846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51CTO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学院网站换肤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456040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78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0416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参与项目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上搜索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类项目；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找到感兴趣的项目，了解项目或参与项目；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29" y="137150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参与项目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910416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课程总结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45015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对自己平时常用的网站进行样式定制；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把样式发布到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userstyles.org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网站；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如果愿意可以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PR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/simple-clear-style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924532" y="164230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自由选题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第六季 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how-to-markdown</a:t>
            </a:r>
            <a:endParaRPr lang="zh-CN" altLang="en-US" sz="2400" dirty="0">
              <a:solidFill>
                <a:srgbClr val="1C2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0"/>
            <a:ext cx="885565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91744" y="4869160"/>
            <a:ext cx="6840760" cy="19168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7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meandthekids.com/wp-content/uploads/2013/08/Stylis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5463359" y="764704"/>
            <a:ext cx="126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stylish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6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26788" y="2820102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工具使用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806026" y="4221292"/>
            <a:ext cx="1875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71" name="矩形 70"/>
          <p:cNvSpPr/>
          <p:nvPr/>
        </p:nvSpPr>
        <p:spPr>
          <a:xfrm>
            <a:off x="1830872" y="5605474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参与项目</a:t>
            </a:r>
          </a:p>
        </p:txBody>
      </p:sp>
      <p:sp>
        <p:nvSpPr>
          <p:cNvPr id="72" name="矩形 71"/>
          <p:cNvSpPr/>
          <p:nvPr/>
        </p:nvSpPr>
        <p:spPr>
          <a:xfrm>
            <a:off x="8426787" y="56054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课程总结</a:t>
            </a:r>
          </a:p>
        </p:txBody>
      </p:sp>
      <p:sp>
        <p:nvSpPr>
          <p:cNvPr id="73" name="矩形 72"/>
          <p:cNvSpPr/>
          <p:nvPr/>
        </p:nvSpPr>
        <p:spPr>
          <a:xfrm>
            <a:off x="8426790" y="4211930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案例实战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06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阅读维基百科的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阅读百度百科的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stylish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词条；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浏览课程资料页面；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48105" y="1642309"/>
            <a:ext cx="217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 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stylish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26" name="Picture 2" descr="http://umeandthekids.com/wp-content/uploads/2013/08/Stylish-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134374"/>
            <a:ext cx="28575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10418" y="5575456"/>
            <a:ext cx="237116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工具使用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换肤原理</a:t>
            </a:r>
          </a:p>
        </p:txBody>
      </p:sp>
      <p:pic>
        <p:nvPicPr>
          <p:cNvPr id="1030" name="Picture 6" descr="http://fastwebstart.com/wp-content/uploads/2014/10/html-css-javascript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63" y="2005012"/>
            <a:ext cx="45053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ooyes.net/userfiles/media/css_html_javascrip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100" y="1571625"/>
            <a:ext cx="45243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1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17084</TotalTime>
  <Words>500</Words>
  <Application>Microsoft Office PowerPoint</Application>
  <PresentationFormat>宽屏</PresentationFormat>
  <Paragraphs>134</Paragraphs>
  <Slides>25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 Unicode MS</vt:lpstr>
      <vt:lpstr>等线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289</cp:revision>
  <dcterms:created xsi:type="dcterms:W3CDTF">2016-08-24T11:19:54Z</dcterms:created>
  <dcterms:modified xsi:type="dcterms:W3CDTF">2017-03-12T10:42:13Z</dcterms:modified>
</cp:coreProperties>
</file>